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6" r:id="rId8"/>
    <p:sldId id="264" r:id="rId9"/>
    <p:sldId id="263" r:id="rId10"/>
    <p:sldId id="265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6302-1E2E-43EE-B893-82E9784F452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C2E9-D616-4086-81A0-0B8A23703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AE17-C668-4977-91AC-D0B70224D43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46A6-F293-4F36-B31B-6B28B7EB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D18B-799D-4861-866E-51523EAE741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47F3-CA31-4365-B9B9-8839F603C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6D22-6636-40FF-A1F0-1E1916B00F0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924F-6CCF-4449-8291-FEE785FD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AF6D-B9F3-4536-9B88-FAB8AA92874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167E-4C48-4E2E-8029-265FFB1F8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255A-FDC5-46A0-90CB-E2D9ABA4FF7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5D82-A39B-43C7-AE70-A3F35979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B9B-B3D6-42A0-BE2C-E75DA5F7494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452D-113B-4E45-BBC3-AE0FDFE8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D304-675A-4087-8C14-56418036E6D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C856-701B-44F0-B66E-6E7A8CD83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D341-47E4-416C-8C24-CD30E730D67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6F48-CB8B-4A97-90C1-B832A23C8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8207-1BEE-439D-A4C8-7BFEF7F590A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4306-74A7-4A4C-8945-D5EE3C88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658B-E96C-49CE-8DC5-6489CA80A62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6ABE-8181-4FA2-B846-9868D756D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CF669-9EFB-4ACA-8B83-BD6F18B55E4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7D0F9-6F60-40F4-8512-95F6A48B5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750" y="836613"/>
            <a:ext cx="6119813" cy="14700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«Зачем нужно делать утреннюю зарядку?»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2963"/>
            <a:ext cx="6400800" cy="1752600"/>
          </a:xfrm>
        </p:spPr>
        <p:txBody>
          <a:bodyPr>
            <a:normAutofit/>
          </a:bodyPr>
          <a:lstStyle/>
          <a:p>
            <a:pPr indent="1528763" algn="l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Исследовательский проект</a:t>
            </a:r>
          </a:p>
          <a:p>
            <a:pPr indent="1528763" algn="l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Семья </a:t>
            </a: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Безруковых</a:t>
            </a:r>
          </a:p>
          <a:p>
            <a:pPr indent="1528763" algn="l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средняя группа</a:t>
            </a:r>
          </a:p>
          <a:p>
            <a:pPr indent="1528763" algn="l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МБДОУ д/с «Берёзка» р.п. Самойловка</a:t>
            </a:r>
          </a:p>
        </p:txBody>
      </p:sp>
      <p:pic>
        <p:nvPicPr>
          <p:cNvPr id="13316" name="Рисунок 4" descr="1-sem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357563"/>
            <a:ext cx="3967162" cy="297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/>
          <a:srcRect l="5076" r="10329" b="12021"/>
          <a:stretch>
            <a:fillRect/>
          </a:stretch>
        </p:blipFill>
        <p:spPr>
          <a:xfrm>
            <a:off x="4643438" y="236538"/>
            <a:ext cx="3816350" cy="29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539750" y="765175"/>
            <a:ext cx="36718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Вслух со мной они считают,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Упражненья выполняют.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здоровы, все в порядке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Наклоняться нам не лень.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Хорошо, когда с зарядки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Начинаешь каждый день!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5"/>
          <a:srcRect l="6924" r="8259" b="14606"/>
          <a:stretch>
            <a:fillRect/>
          </a:stretch>
        </p:blipFill>
        <p:spPr>
          <a:xfrm>
            <a:off x="4716463" y="3429000"/>
            <a:ext cx="381635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rcRect r="17922"/>
          <a:stretch>
            <a:fillRect/>
          </a:stretch>
        </p:blipFill>
        <p:spPr>
          <a:xfrm>
            <a:off x="468313" y="908050"/>
            <a:ext cx="3311525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995738" y="15573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Calibri" pitchFamily="34" charset="0"/>
              </a:rPr>
              <a:t>Наш итог. 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Мы с братом занимаемся утренней гимнастикой с начала учебного года. </a:t>
            </a:r>
          </a:p>
          <a:p>
            <a:r>
              <a:rPr lang="ru-RU" b="1">
                <a:latin typeface="Calibri" pitchFamily="34" charset="0"/>
              </a:rPr>
              <a:t>За это время мы не болели,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всегда в отличном настроении.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Поэтому мы вам желаем всегда заниматься зарядкой, ведь это полезно!</a:t>
            </a: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 ТОГДА ВЫ БУДЕТЕ ЗДОРОВЫМИ, ЖИЗНЕРАДОСТНЫМИ И УСПЕШНЫМИ!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28797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Литература.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435600" y="260350"/>
            <a:ext cx="332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Интернет-ресурс:</a:t>
            </a:r>
          </a:p>
          <a:p>
            <a:r>
              <a:rPr lang="en-US">
                <a:latin typeface="Calibri" pitchFamily="34" charset="0"/>
              </a:rPr>
              <a:t>http://www.zanimatika.narod.ru</a:t>
            </a:r>
            <a:endParaRPr lang="ru-RU">
              <a:latin typeface="Calibri" pitchFamily="34" charset="0"/>
            </a:endParaRPr>
          </a:p>
        </p:txBody>
      </p:sp>
      <p:pic>
        <p:nvPicPr>
          <p:cNvPr id="24580" name="Picture 2" descr="http://ulybkasalym.ru/wp-content/uploads/2014/07/zaryadk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076700"/>
            <a:ext cx="44640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2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2775" y="4437063"/>
            <a:ext cx="29448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static.my-shop.ru/product/2/174/17388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981075"/>
            <a:ext cx="190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www.poleznoevideo.ru/published/publicdata/POLEZNOEVIDEO/attachments/SC/products_pictures/267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1052513"/>
            <a:ext cx="20431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baby-mult.com/uploads/posts/2013-11/1384929399_359736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981075"/>
            <a:ext cx="1984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692150"/>
            <a:ext cx="8677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Calibri" pitchFamily="34" charset="0"/>
              </a:rPr>
              <a:t>Цель  и задачи работы:  </a:t>
            </a:r>
          </a:p>
          <a:p>
            <a:pPr algn="just"/>
            <a:r>
              <a:rPr lang="ru-RU" sz="2400">
                <a:latin typeface="Calibri" pitchFamily="34" charset="0"/>
              </a:rPr>
              <a:t>воспитание у детей эмоционально положительного отношения к физической культуре, приобщение детей к здоровому образу жизни. </a:t>
            </a:r>
          </a:p>
          <a:p>
            <a:pPr algn="just"/>
            <a:endParaRPr lang="ru-RU" sz="2400" b="1">
              <a:latin typeface="Calibri" pitchFamily="34" charset="0"/>
            </a:endParaRPr>
          </a:p>
          <a:p>
            <a:r>
              <a:rPr lang="ru-RU" sz="2400" b="1" u="sng">
                <a:latin typeface="Calibri" pitchFamily="34" charset="0"/>
              </a:rPr>
              <a:t>Объект исследования:  </a:t>
            </a:r>
          </a:p>
          <a:p>
            <a:r>
              <a:rPr lang="ru-RU" sz="2400">
                <a:latin typeface="Calibri" pitchFamily="34" charset="0"/>
              </a:rPr>
              <a:t>утренняя зарядка.</a:t>
            </a:r>
            <a:r>
              <a:rPr lang="ru-RU" sz="2400" b="1">
                <a:latin typeface="Calibri" pitchFamily="34" charset="0"/>
              </a:rPr>
              <a:t/>
            </a:r>
            <a:br>
              <a:rPr lang="ru-RU" sz="2400" b="1">
                <a:latin typeface="Calibri" pitchFamily="34" charset="0"/>
              </a:rPr>
            </a:br>
            <a:endParaRPr lang="ru-RU" sz="2400" b="1">
              <a:latin typeface="Calibri" pitchFamily="34" charset="0"/>
            </a:endParaRPr>
          </a:p>
          <a:p>
            <a:r>
              <a:rPr lang="ru-RU" sz="2400" b="1" u="sng">
                <a:latin typeface="Calibri" pitchFamily="34" charset="0"/>
              </a:rPr>
              <a:t>Предмет исследования: </a:t>
            </a:r>
          </a:p>
          <a:p>
            <a:r>
              <a:rPr lang="ru-RU" sz="2400">
                <a:latin typeface="Calibri" pitchFamily="34" charset="0"/>
              </a:rPr>
              <a:t>процесс  формирования </a:t>
            </a:r>
          </a:p>
          <a:p>
            <a:r>
              <a:rPr lang="ru-RU" sz="2400">
                <a:latin typeface="Calibri" pitchFamily="34" charset="0"/>
              </a:rPr>
              <a:t>здоровьесберегающих умений у детей</a:t>
            </a:r>
          </a:p>
          <a:p>
            <a:r>
              <a:rPr lang="ru-RU" sz="2400">
                <a:latin typeface="Calibri" pitchFamily="34" charset="0"/>
              </a:rPr>
              <a:t> дошкольников.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9218" name="Picture 2" descr="http://cs407929.vk.me/v407929528/6a94/ihOg_QdyFj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988840"/>
            <a:ext cx="300664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409821.vk.me/v409821528/59a1/gJdRH18mZ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8600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140200" y="1268413"/>
            <a:ext cx="4464050" cy="784225"/>
          </a:xfrm>
          <a:prstGeom prst="wedgeRoundRectCallout">
            <a:avLst>
              <a:gd name="adj1" fmla="val -57649"/>
              <a:gd name="adj2" fmla="val 1207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Делать утреннюю </a:t>
            </a:r>
            <a:r>
              <a:rPr lang="ru-RU" sz="2000" b="1" dirty="0"/>
              <a:t>зарядку </a:t>
            </a:r>
            <a:r>
              <a:rPr lang="ru-RU" sz="2000" b="1" dirty="0"/>
              <a:t>полезно.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1268" name="Picture 4" descr="http://cs417817.vk.me/v417817528/5e20/YGn8zwHniv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564904"/>
            <a:ext cx="34198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5148263" y="2708275"/>
            <a:ext cx="1584325" cy="446088"/>
          </a:xfrm>
          <a:prstGeom prst="wedgeRoundRectCallout">
            <a:avLst>
              <a:gd name="adj1" fmla="val 41583"/>
              <a:gd name="adj2" fmla="val 123833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dk1"/>
                </a:solidFill>
                <a:latin typeface="+mn-lt"/>
                <a:cs typeface="+mn-cs"/>
              </a:rPr>
              <a:t>Почему?</a:t>
            </a:r>
            <a:endParaRPr lang="ru-RU" sz="20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15366" name="Рисунок 5" descr="smail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57788"/>
            <a:ext cx="16414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547813" y="4149725"/>
            <a:ext cx="3600450" cy="230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</a:p>
          <a:p>
            <a:pPr algn="just"/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обогащение социального опыта ребенка, расширение кругозора; повышение интереса к физкультурным занятиям и спорту; сформированные представления о  ЗОЖ.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409821.vk.me/v409821528/59c9/jZI-w9fzx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620688"/>
            <a:ext cx="410445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16238" y="333375"/>
            <a:ext cx="3455987" cy="1122363"/>
          </a:xfrm>
          <a:prstGeom prst="wedgeRoundRectCallout">
            <a:avLst>
              <a:gd name="adj1" fmla="val 67522"/>
              <a:gd name="adj2" fmla="val 996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Зарядка помогает поддержать </a:t>
            </a:r>
            <a:r>
              <a:rPr lang="ru-RU" sz="2000" b="1" dirty="0"/>
              <a:t>и сохранить своё здоровье. </a:t>
            </a:r>
          </a:p>
        </p:txBody>
      </p:sp>
      <p:pic>
        <p:nvPicPr>
          <p:cNvPr id="16388" name="Рисунок 3" descr="Мальчик со сноутбордом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235426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23850" y="1628775"/>
            <a:ext cx="42481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Утренняя зарядка помогает утром проснуться,  дарит бодрость и хорошее настроение  на целый день.</a:t>
            </a:r>
          </a:p>
          <a:p>
            <a:r>
              <a:rPr lang="ru-RU" b="1">
                <a:latin typeface="Calibri" pitchFamily="34" charset="0"/>
              </a:rPr>
              <a:t>Любые занятия спортом укрепляют мышцы, кости, делают тебя сильным и красивым.</a:t>
            </a:r>
          </a:p>
          <a:p>
            <a:r>
              <a:rPr lang="ru-RU" b="1">
                <a:latin typeface="Calibri" pitchFamily="34" charset="0"/>
              </a:rPr>
              <a:t>Кроме этого, регулярные физические упражнения закаливают и помогают не заболеть зимой.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17817.vk.me/v417817528/5df0/l5q9xrb9W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836613"/>
            <a:ext cx="5303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0" y="0"/>
            <a:ext cx="6300788" cy="2014538"/>
          </a:xfrm>
          <a:prstGeom prst="cloudCallout">
            <a:avLst>
              <a:gd name="adj1" fmla="val 47358"/>
              <a:gd name="adj2" fmla="val 4191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-Утренняя зарядка – что это?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-Это упражнения , которые помогают  нам стать сильнее, выносливее, здоровее.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95288" y="4437063"/>
            <a:ext cx="5976937" cy="2093912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Утренняя зарядка помогает малышу проснуться, дает заряд бодрости на весь день, укрепляет мышцы, связки и суставы, позвоночник и иммунитет, улучшает аппетит и сон, ускоряет рост и умственное развитие, совершенствует нервные процессы и ускоряет кровообращение. Сплошная польза.</a:t>
            </a:r>
            <a:endParaRPr lang="ru-RU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68313" y="2924175"/>
            <a:ext cx="2286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 порядку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Стройся в ряд!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 зарядку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подряд!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rcRect l="2397" r="16106"/>
          <a:stretch>
            <a:fillRect/>
          </a:stretch>
        </p:blipFill>
        <p:spPr>
          <a:xfrm>
            <a:off x="2555875" y="1700213"/>
            <a:ext cx="4895850" cy="450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58888" y="260350"/>
            <a:ext cx="71294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Чтобы день твой был в порядке,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ты начни его с зарядки!</a:t>
            </a:r>
          </a:p>
        </p:txBody>
      </p:sp>
      <p:pic>
        <p:nvPicPr>
          <p:cNvPr id="18437" name="Рисунок 4" descr="vay!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868863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908050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611188" y="1700213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Мы зарядкой заниматься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Начинаем по утрам.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болезни нас боятся,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они не ходят к нам.</a:t>
            </a:r>
            <a:endParaRPr lang="ru-RU">
              <a:latin typeface="Calibri" pitchFamily="34" charset="0"/>
            </a:endParaRPr>
          </a:p>
        </p:txBody>
      </p:sp>
      <p:pic>
        <p:nvPicPr>
          <p:cNvPr id="19460" name="Рисунок 5" descr="9136988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81575"/>
            <a:ext cx="13668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/>
          <a:srcRect l="16800" t="16400" r="17401" b="12201"/>
          <a:stretch>
            <a:fillRect/>
          </a:stretch>
        </p:blipFill>
        <p:spPr>
          <a:xfrm>
            <a:off x="4427538" y="476250"/>
            <a:ext cx="3960812" cy="57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39750" y="1916113"/>
            <a:ext cx="3527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Встану прямо, ноги шире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Руки кверху потяну.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Тишина во всей квартире –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Нарушаю тишину.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0484" name="Рисунок 3" descr="sma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652963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333375"/>
            <a:ext cx="4572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95288" y="1628775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Раз, два, три, четыре, пять –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Вслух приходится считать.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Посмотрю по сторонам,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Мама тут, а папа там.</a:t>
            </a:r>
            <a:endParaRPr lang="ru-RU">
              <a:latin typeface="Calibri" pitchFamily="34" charset="0"/>
            </a:endParaRPr>
          </a:p>
        </p:txBody>
      </p:sp>
      <p:pic>
        <p:nvPicPr>
          <p:cNvPr id="21508" name="Рисунок 3" descr="smaili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4763"/>
            <a:ext cx="2232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295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«Зачем нужно делать утреннюю зарядку?»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«Зачем нужно делать утреннюю зарядку?»</dc:title>
  <dc:creator>xxx</dc:creator>
  <cp:lastModifiedBy>USER</cp:lastModifiedBy>
  <cp:revision>36</cp:revision>
  <dcterms:created xsi:type="dcterms:W3CDTF">2014-12-08T13:32:43Z</dcterms:created>
  <dcterms:modified xsi:type="dcterms:W3CDTF">2015-04-28T18:52:00Z</dcterms:modified>
</cp:coreProperties>
</file>